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B1281B-489F-4676-BBBC-D14D3C9E721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Untitled Section" id="{A510E2F3-ED4E-4C50-9581-212A9052A04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DA2"/>
    <a:srgbClr val="BBFF41"/>
    <a:srgbClr val="B7FF41"/>
    <a:srgbClr val="9BF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23FD94FD-374F-4003-A356-B2A0BF70341D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2B81640A-C572-402B-90C0-C80140EF324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77942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1640A-C572-402B-90C0-C80140EF324D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618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267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895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8166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537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497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6687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8740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861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172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321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74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884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9492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27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4228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99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6037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E4EDA8-066A-4001-AB1C-29288F7DB7DD}"/>
              </a:ext>
            </a:extLst>
          </p:cNvPr>
          <p:cNvSpPr txBox="1"/>
          <p:nvPr/>
        </p:nvSpPr>
        <p:spPr>
          <a:xfrm>
            <a:off x="2418719" y="2874422"/>
            <a:ext cx="572555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effectLst/>
              </a:rPr>
              <a:t>The title of your paper</a:t>
            </a:r>
          </a:p>
          <a:p>
            <a:r>
              <a:rPr lang="en-AU" sz="2400" dirty="0">
                <a:effectLst/>
              </a:rPr>
              <a:t>Name1‎ - ‎Name2‎ - ‎Name3</a:t>
            </a:r>
            <a:endParaRPr lang="en-US" sz="2400" dirty="0"/>
          </a:p>
          <a:p>
            <a:r>
              <a:rPr lang="en-AU" sz="2400" dirty="0">
                <a:effectLst/>
              </a:rPr>
              <a:t>University Name1-University Name2-University Name3</a:t>
            </a:r>
            <a:endParaRPr lang="fa-IR" sz="2400" b="1" dirty="0"/>
          </a:p>
        </p:txBody>
      </p:sp>
    </p:spTree>
    <p:extLst>
      <p:ext uri="{BB962C8B-B14F-4D97-AF65-F5344CB8AC3E}">
        <p14:creationId xmlns:p14="http://schemas.microsoft.com/office/powerpoint/2010/main" val="414003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2D9C15-D3C5-49CE-95E9-9E4D548264E2}"/>
              </a:ext>
            </a:extLst>
          </p:cNvPr>
          <p:cNvSpPr txBox="1"/>
          <p:nvPr/>
        </p:nvSpPr>
        <p:spPr>
          <a:xfrm>
            <a:off x="1673134" y="1716950"/>
            <a:ext cx="72589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AU" sz="2800" dirty="0">
                <a:effectLst/>
              </a:rPr>
              <a:t>Abstract</a:t>
            </a:r>
            <a:endParaRPr lang="fa-IR" sz="2800" b="1" dirty="0"/>
          </a:p>
        </p:txBody>
      </p:sp>
    </p:spTree>
    <p:extLst>
      <p:ext uri="{BB962C8B-B14F-4D97-AF65-F5344CB8AC3E}">
        <p14:creationId xmlns:p14="http://schemas.microsoft.com/office/powerpoint/2010/main" val="225138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C26A96-0114-4CBD-A3C4-D3503B5C4728}"/>
              </a:ext>
            </a:extLst>
          </p:cNvPr>
          <p:cNvSpPr txBox="1"/>
          <p:nvPr/>
        </p:nvSpPr>
        <p:spPr>
          <a:xfrm>
            <a:off x="661182" y="1622857"/>
            <a:ext cx="839748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AU" sz="2400" dirty="0">
                <a:effectLst/>
              </a:rPr>
              <a:t>Introduction</a:t>
            </a:r>
            <a:r>
              <a:rPr lang="fa-IR" sz="2400" b="1" dirty="0">
                <a:effectLst/>
              </a:rPr>
              <a:t>        </a:t>
            </a:r>
            <a:endParaRPr lang="fa-IR" sz="2400" b="1" dirty="0"/>
          </a:p>
        </p:txBody>
      </p:sp>
    </p:spTree>
    <p:extLst>
      <p:ext uri="{BB962C8B-B14F-4D97-AF65-F5344CB8AC3E}">
        <p14:creationId xmlns:p14="http://schemas.microsoft.com/office/powerpoint/2010/main" val="3471503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D22C81-8C8F-4795-84DD-7FB22D64330B}"/>
              </a:ext>
            </a:extLst>
          </p:cNvPr>
          <p:cNvSpPr txBox="1"/>
          <p:nvPr/>
        </p:nvSpPr>
        <p:spPr>
          <a:xfrm>
            <a:off x="829995" y="1695042"/>
            <a:ext cx="82079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AU" sz="2400" dirty="0">
                <a:effectLst/>
              </a:rPr>
              <a:t>Theorem‎- ‎Definition-Lemma</a:t>
            </a:r>
            <a:endParaRPr lang="fa-IR" sz="2400" b="1" dirty="0"/>
          </a:p>
        </p:txBody>
      </p:sp>
    </p:spTree>
    <p:extLst>
      <p:ext uri="{BB962C8B-B14F-4D97-AF65-F5344CB8AC3E}">
        <p14:creationId xmlns:p14="http://schemas.microsoft.com/office/powerpoint/2010/main" val="104111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272F2D-C2E6-4704-B74A-0BFB3119582B}"/>
              </a:ext>
            </a:extLst>
          </p:cNvPr>
          <p:cNvSpPr txBox="1"/>
          <p:nvPr/>
        </p:nvSpPr>
        <p:spPr>
          <a:xfrm>
            <a:off x="576775" y="1685818"/>
            <a:ext cx="888478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AU" sz="2800" dirty="0">
                <a:effectLst/>
              </a:rPr>
              <a:t>section1:title</a:t>
            </a:r>
            <a:endParaRPr lang="fa-IR" sz="2800" b="1" dirty="0"/>
          </a:p>
        </p:txBody>
      </p:sp>
    </p:spTree>
    <p:extLst>
      <p:ext uri="{BB962C8B-B14F-4D97-AF65-F5344CB8AC3E}">
        <p14:creationId xmlns:p14="http://schemas.microsoft.com/office/powerpoint/2010/main" val="3298019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98CD79-3265-4045-AA08-9E865331B0FE}"/>
              </a:ext>
            </a:extLst>
          </p:cNvPr>
          <p:cNvSpPr txBox="1"/>
          <p:nvPr/>
        </p:nvSpPr>
        <p:spPr>
          <a:xfrm>
            <a:off x="464235" y="1625998"/>
            <a:ext cx="920603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AU" sz="2800" dirty="0">
                <a:effectLst/>
              </a:rPr>
              <a:t>section</a:t>
            </a:r>
            <a:r>
              <a:rPr lang="en-US" sz="2800" dirty="0"/>
              <a:t>2</a:t>
            </a:r>
            <a:r>
              <a:rPr lang="en-AU" sz="2800" dirty="0">
                <a:effectLst/>
              </a:rPr>
              <a:t>:title</a:t>
            </a:r>
            <a:endParaRPr lang="fa-IR" sz="2800" b="1" dirty="0"/>
          </a:p>
          <a:p>
            <a:endParaRPr lang="fa-IR" sz="2800" b="1" dirty="0"/>
          </a:p>
        </p:txBody>
      </p:sp>
    </p:spTree>
    <p:extLst>
      <p:ext uri="{BB962C8B-B14F-4D97-AF65-F5344CB8AC3E}">
        <p14:creationId xmlns:p14="http://schemas.microsoft.com/office/powerpoint/2010/main" val="57159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C04C69-269D-458C-A819-375B2CF061E7}"/>
              </a:ext>
            </a:extLst>
          </p:cNvPr>
          <p:cNvSpPr txBox="1"/>
          <p:nvPr/>
        </p:nvSpPr>
        <p:spPr>
          <a:xfrm>
            <a:off x="633047" y="1702191"/>
            <a:ext cx="797638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AU" sz="2000" b="1" dirty="0">
                <a:effectLst/>
              </a:rPr>
              <a:t>Example-</a:t>
            </a:r>
            <a:r>
              <a:rPr lang="en-AU" sz="2000" b="1" dirty="0" err="1">
                <a:effectLst/>
              </a:rPr>
              <a:t>Corrolary</a:t>
            </a: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209619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BC475A-823C-4972-B25D-D3E0FBB6435B}"/>
              </a:ext>
            </a:extLst>
          </p:cNvPr>
          <p:cNvSpPr txBox="1"/>
          <p:nvPr/>
        </p:nvSpPr>
        <p:spPr>
          <a:xfrm>
            <a:off x="745588" y="1687661"/>
            <a:ext cx="90632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AU" sz="3200" dirty="0">
                <a:effectLst/>
              </a:rPr>
              <a:t>References</a:t>
            </a:r>
            <a:endParaRPr lang="fa-IR" sz="3200" b="1" dirty="0"/>
          </a:p>
        </p:txBody>
      </p:sp>
    </p:spTree>
    <p:extLst>
      <p:ext uri="{BB962C8B-B14F-4D97-AF65-F5344CB8AC3E}">
        <p14:creationId xmlns:p14="http://schemas.microsoft.com/office/powerpoint/2010/main" val="3846049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44D3F5-DBF8-40A7-BA02-F48597B3F02B}"/>
              </a:ext>
            </a:extLst>
          </p:cNvPr>
          <p:cNvSpPr txBox="1"/>
          <p:nvPr/>
        </p:nvSpPr>
        <p:spPr>
          <a:xfrm>
            <a:off x="3338886" y="2164810"/>
            <a:ext cx="4586067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6000" b="1" dirty="0"/>
              <a:t>Thank you for your attention</a:t>
            </a:r>
            <a:endParaRPr lang="fa-IR" sz="6000" b="1" dirty="0"/>
          </a:p>
        </p:txBody>
      </p:sp>
    </p:spTree>
    <p:extLst>
      <p:ext uri="{BB962C8B-B14F-4D97-AF65-F5344CB8AC3E}">
        <p14:creationId xmlns:p14="http://schemas.microsoft.com/office/powerpoint/2010/main" val="31393071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258</TotalTime>
  <Words>40</Words>
  <Application>Microsoft Office PowerPoint</Application>
  <PresentationFormat>Widescreen</PresentationFormat>
  <Paragraphs>12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fereshte tahmasbi</dc:creator>
  <cp:lastModifiedBy>fereshte tahmasbi</cp:lastModifiedBy>
  <cp:revision>6</cp:revision>
  <dcterms:created xsi:type="dcterms:W3CDTF">2022-11-10T16:41:07Z</dcterms:created>
  <dcterms:modified xsi:type="dcterms:W3CDTF">2023-04-07T10:23:30Z</dcterms:modified>
</cp:coreProperties>
</file>