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B1281B-489F-4676-BBBC-D14D3C9E721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Untitled Section" id="{A510E2F3-ED4E-4C50-9581-212A9052A04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DA2"/>
    <a:srgbClr val="BBFF41"/>
    <a:srgbClr val="B7FF41"/>
    <a:srgbClr val="9BF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3FD94FD-374F-4003-A356-B2A0BF70341D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B81640A-C572-402B-90C0-C80140EF32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794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1640A-C572-402B-90C0-C80140EF324D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61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267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895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16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537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9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668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874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61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17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32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74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88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49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422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99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993E-D611-44E8-9BAA-9027E7DE5D38}" type="datetimeFigureOut">
              <a:rPr lang="fa-IR" smtClean="0"/>
              <a:t>17/09/1444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48D837-14DD-4149-B97C-6F1CAC5F8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03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E4EDA8-066A-4001-AB1C-29288F7DB7DD}"/>
              </a:ext>
            </a:extLst>
          </p:cNvPr>
          <p:cNvSpPr txBox="1"/>
          <p:nvPr/>
        </p:nvSpPr>
        <p:spPr>
          <a:xfrm>
            <a:off x="2418719" y="2874422"/>
            <a:ext cx="572555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/>
              <a:t>عنوان مقاله:</a:t>
            </a:r>
          </a:p>
          <a:p>
            <a:pPr algn="r"/>
            <a:endParaRPr lang="fa-IR" sz="2400" b="1" dirty="0"/>
          </a:p>
          <a:p>
            <a:pPr algn="r"/>
            <a:r>
              <a:rPr lang="fa-IR" sz="2400" b="1" dirty="0"/>
              <a:t>اسامی نویسندگان:</a:t>
            </a:r>
          </a:p>
          <a:p>
            <a:pPr algn="r"/>
            <a:endParaRPr lang="fa-IR" sz="2400" b="1" dirty="0"/>
          </a:p>
          <a:p>
            <a:pPr algn="r"/>
            <a:r>
              <a:rPr lang="fa-IR" sz="2400" b="1" dirty="0"/>
              <a:t>ارائه دهنده:</a:t>
            </a:r>
          </a:p>
        </p:txBody>
      </p:sp>
    </p:spTree>
    <p:extLst>
      <p:ext uri="{BB962C8B-B14F-4D97-AF65-F5344CB8AC3E}">
        <p14:creationId xmlns:p14="http://schemas.microsoft.com/office/powerpoint/2010/main" val="414003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23"/>
    </mc:Choice>
    <mc:Fallback xmlns="">
      <p:transition spd="slow" advTm="165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2D9C15-D3C5-49CE-95E9-9E4D548264E2}"/>
              </a:ext>
            </a:extLst>
          </p:cNvPr>
          <p:cNvSpPr txBox="1"/>
          <p:nvPr/>
        </p:nvSpPr>
        <p:spPr>
          <a:xfrm>
            <a:off x="1673134" y="1716950"/>
            <a:ext cx="72589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b="1" dirty="0"/>
              <a:t>مقدمه</a:t>
            </a:r>
          </a:p>
        </p:txBody>
      </p:sp>
    </p:spTree>
    <p:extLst>
      <p:ext uri="{BB962C8B-B14F-4D97-AF65-F5344CB8AC3E}">
        <p14:creationId xmlns:p14="http://schemas.microsoft.com/office/powerpoint/2010/main" val="225138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C26A96-0114-4CBD-A3C4-D3503B5C4728}"/>
              </a:ext>
            </a:extLst>
          </p:cNvPr>
          <p:cNvSpPr txBox="1"/>
          <p:nvPr/>
        </p:nvSpPr>
        <p:spPr>
          <a:xfrm>
            <a:off x="5063446" y="1622857"/>
            <a:ext cx="39952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/>
              <a:t>پیشینه ادبی</a:t>
            </a:r>
          </a:p>
        </p:txBody>
      </p:sp>
    </p:spTree>
    <p:extLst>
      <p:ext uri="{BB962C8B-B14F-4D97-AF65-F5344CB8AC3E}">
        <p14:creationId xmlns:p14="http://schemas.microsoft.com/office/powerpoint/2010/main" val="347150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22C81-8C8F-4795-84DD-7FB22D64330B}"/>
              </a:ext>
            </a:extLst>
          </p:cNvPr>
          <p:cNvSpPr txBox="1"/>
          <p:nvPr/>
        </p:nvSpPr>
        <p:spPr>
          <a:xfrm>
            <a:off x="5872685" y="1695042"/>
            <a:ext cx="31652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/>
              <a:t>روش تحقیق</a:t>
            </a:r>
          </a:p>
        </p:txBody>
      </p:sp>
    </p:spTree>
    <p:extLst>
      <p:ext uri="{BB962C8B-B14F-4D97-AF65-F5344CB8AC3E}">
        <p14:creationId xmlns:p14="http://schemas.microsoft.com/office/powerpoint/2010/main" val="104111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272F2D-C2E6-4704-B74A-0BFB3119582B}"/>
              </a:ext>
            </a:extLst>
          </p:cNvPr>
          <p:cNvSpPr txBox="1"/>
          <p:nvPr/>
        </p:nvSpPr>
        <p:spPr>
          <a:xfrm>
            <a:off x="5466336" y="1685818"/>
            <a:ext cx="39952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b="1" dirty="0"/>
              <a:t>یافته‌های تحقیق</a:t>
            </a:r>
          </a:p>
        </p:txBody>
      </p:sp>
    </p:spTree>
    <p:extLst>
      <p:ext uri="{BB962C8B-B14F-4D97-AF65-F5344CB8AC3E}">
        <p14:creationId xmlns:p14="http://schemas.microsoft.com/office/powerpoint/2010/main" val="329801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98CD79-3265-4045-AA08-9E865331B0FE}"/>
              </a:ext>
            </a:extLst>
          </p:cNvPr>
          <p:cNvSpPr txBox="1"/>
          <p:nvPr/>
        </p:nvSpPr>
        <p:spPr>
          <a:xfrm>
            <a:off x="5126405" y="1625998"/>
            <a:ext cx="45438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b="1" dirty="0"/>
              <a:t>نتیجه‌گیری</a:t>
            </a:r>
          </a:p>
        </p:txBody>
      </p:sp>
    </p:spTree>
    <p:extLst>
      <p:ext uri="{BB962C8B-B14F-4D97-AF65-F5344CB8AC3E}">
        <p14:creationId xmlns:p14="http://schemas.microsoft.com/office/powerpoint/2010/main" val="57159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E79AA7-EF8C-4495-8E3A-D9FD031EE2B3}"/>
              </a:ext>
            </a:extLst>
          </p:cNvPr>
          <p:cNvSpPr txBox="1"/>
          <p:nvPr/>
        </p:nvSpPr>
        <p:spPr>
          <a:xfrm>
            <a:off x="6935450" y="1549061"/>
            <a:ext cx="29964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/>
              <a:t>پیشنهادات آتی</a:t>
            </a:r>
          </a:p>
        </p:txBody>
      </p:sp>
    </p:spTree>
    <p:extLst>
      <p:ext uri="{BB962C8B-B14F-4D97-AF65-F5344CB8AC3E}">
        <p14:creationId xmlns:p14="http://schemas.microsoft.com/office/powerpoint/2010/main" val="209619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BC475A-823C-4972-B25D-D3E0FBB6435B}"/>
              </a:ext>
            </a:extLst>
          </p:cNvPr>
          <p:cNvSpPr txBox="1"/>
          <p:nvPr/>
        </p:nvSpPr>
        <p:spPr>
          <a:xfrm>
            <a:off x="5785512" y="1687661"/>
            <a:ext cx="40233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200" b="1" dirty="0"/>
              <a:t>منابع</a:t>
            </a:r>
          </a:p>
        </p:txBody>
      </p:sp>
    </p:spTree>
    <p:extLst>
      <p:ext uri="{BB962C8B-B14F-4D97-AF65-F5344CB8AC3E}">
        <p14:creationId xmlns:p14="http://schemas.microsoft.com/office/powerpoint/2010/main" val="384604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4D3F5-DBF8-40A7-BA02-F48597B3F02B}"/>
              </a:ext>
            </a:extLst>
          </p:cNvPr>
          <p:cNvSpPr txBox="1"/>
          <p:nvPr/>
        </p:nvSpPr>
        <p:spPr>
          <a:xfrm>
            <a:off x="3338886" y="2164810"/>
            <a:ext cx="458606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b="1" dirty="0">
                <a:solidFill>
                  <a:srgbClr val="FF0000"/>
                </a:solidFill>
              </a:rPr>
              <a:t>از توجه شما عزیزان سپاس گزارم</a:t>
            </a:r>
          </a:p>
        </p:txBody>
      </p:sp>
    </p:spTree>
    <p:extLst>
      <p:ext uri="{BB962C8B-B14F-4D97-AF65-F5344CB8AC3E}">
        <p14:creationId xmlns:p14="http://schemas.microsoft.com/office/powerpoint/2010/main" val="3139307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27</Words>
  <Application>Microsoft Office PowerPoint</Application>
  <PresentationFormat>Widescreen</PresentationFormat>
  <Paragraphs>14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fereshte tahmasbi</dc:creator>
  <cp:lastModifiedBy>fereshte tahmasbi</cp:lastModifiedBy>
  <cp:revision>6</cp:revision>
  <dcterms:created xsi:type="dcterms:W3CDTF">2022-11-10T16:41:07Z</dcterms:created>
  <dcterms:modified xsi:type="dcterms:W3CDTF">2023-04-07T10:21:38Z</dcterms:modified>
</cp:coreProperties>
</file>